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F7DBD-04D5-414F-AAD1-79B412E17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4BA79-CCB1-4148-8229-2A96649095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F8A4B-FC9F-4452-8AC3-5FDF3C462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B0F92-107A-49A3-865A-3A5018073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9D5CA-BD0A-4456-A6EC-03ADB4DC9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545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D9DA8-6686-4397-9EC0-A7A345F8B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A4855-3D91-4EA2-A87C-7FDF40BD5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17617-E4F6-4267-88FC-B000A9922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F11DE-63AF-4F6E-AED7-CC86A8DA4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22F76-6B70-4D11-9732-9506D3666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453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12FEC-BB65-4741-96EB-D4AB7059E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775F3-0B45-4876-A617-05D55DB3D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D4F2B-7738-4F07-8849-4974334B2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5BBD4-F68F-4B81-BD22-13207820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72E6D-8281-412E-A41F-598491625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767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D07A9-78E4-44C1-B308-C0DA05E2A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F31DB-59D1-4DE5-B34B-D6B24BC84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940AA-77D9-4079-9132-B67BD019A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BE772-C2CE-46E7-87AA-01509E804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CC31D-097E-4622-8308-D8004106B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061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CEC74-E86B-4DD1-8464-7692A6BAA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EA51B-C374-467B-8B4A-487DB628C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1CFB1-55E7-4CFE-89C4-3C5E84EB7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FADE4-9C6A-4A6B-ABF4-6007BFE5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EEA16-B914-4691-8735-C807390BC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982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BAAC-5DD5-49DF-8710-BBB710FC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3D9CE-AD71-427A-B653-6895D08A56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23813-5FCF-425B-8537-480280A52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48416-E9B4-4873-A0FD-7E270A4CB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0A4CA-4EEF-4C2C-B46B-AD3A1F47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EAACF-8481-4869-AF37-61E6788BD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205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E4FE3-EBA4-46B0-ADD5-8E321891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A92AE-2E68-4C87-8081-9D2C0A0DA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83B7D-1F4E-406C-8FD9-4AC36BD9C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9D24E6-CA41-4FAB-823B-4677F5B115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68814-326D-4F46-91A1-213FD059C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7FF5C-C822-4F03-BCBF-01952C22F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1AA489-6FB5-4C0A-B189-90A6898A5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09766B-B791-4D67-B133-884EAE79B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2246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90F8F-D3B3-4C60-94DB-2BD9E4AB5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D941DF-59E6-41C3-85FF-B28D4A5C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2DB55C-7DCE-4304-A2D0-A67C7BC92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4358C-682F-4BA8-BB8A-6940AA5F5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02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36CD93-E710-42B2-8C16-25C83452B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4D3EFA-CACD-429D-BB2F-35613E94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29A60-2D9D-420F-AF8F-D7E6E7CC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460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704B3-0EF0-4DC8-9C29-0F95DA9B3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792AB-B281-42BE-892F-C29979DE8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50AC37-8812-4B07-A26B-2478B70DD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EF1AEC-6AC0-45C1-9A8C-653D2F834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ED2BA-5F25-4603-A6ED-9A0FA8948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D7CD0-9889-4607-8E17-C56C8C646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012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0B3E5-04D3-44C3-BFEF-E670040A7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F9ABCB-5E5E-4375-BCE0-308DB83191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FBE701-E882-45B8-B1FB-72DCBD7EA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F27C17-C9D4-4859-8E3C-A9CD0EBF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D74FC-199B-42FA-898B-410BD1C50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E43B89-0ED9-4FD7-9E50-1BD01C466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4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404794-4AB5-4740-A4C7-0EA8A81D4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BF98C-AB67-4FBF-A404-B4E880DBD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4EFBD-ECE7-4FD4-9860-78F10BFA45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03C83-8F99-444F-8795-4336450C2939}" type="datetimeFigureOut">
              <a:rPr lang="en-IN" smtClean="0"/>
              <a:t>21-02-2023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C378A-C40A-4900-81B2-C1A681F10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EB7F7-A0F6-43B2-B5E4-7BBFEC80A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20EC1-B025-4000-BFF1-19347BFC5B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069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F344B6-8FA7-40AB-9277-6BB21FA82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93" y="179448"/>
            <a:ext cx="5534474" cy="22558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4D5792-EE46-4312-B685-55E65C3812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079" t="31489" r="25236" b="19149"/>
          <a:stretch/>
        </p:blipFill>
        <p:spPr>
          <a:xfrm>
            <a:off x="6096000" y="179447"/>
            <a:ext cx="4371450" cy="505403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73278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A78401-72BA-4C5D-A321-A411F9261E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1" t="17163" r="60077" b="30638"/>
          <a:stretch/>
        </p:blipFill>
        <p:spPr>
          <a:xfrm>
            <a:off x="194552" y="233463"/>
            <a:ext cx="5739320" cy="501679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C8F4F58-D683-4752-8A90-874B646D1564}"/>
              </a:ext>
            </a:extLst>
          </p:cNvPr>
          <p:cNvSpPr/>
          <p:nvPr/>
        </p:nvSpPr>
        <p:spPr>
          <a:xfrm>
            <a:off x="194552" y="3934044"/>
            <a:ext cx="3404682" cy="2002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593F1D-306E-4810-B582-377C54C96C43}"/>
              </a:ext>
            </a:extLst>
          </p:cNvPr>
          <p:cNvSpPr/>
          <p:nvPr/>
        </p:nvSpPr>
        <p:spPr>
          <a:xfrm>
            <a:off x="502594" y="2277099"/>
            <a:ext cx="5431278" cy="20021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5970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2B6F21-754E-4564-8779-B13E612AFB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52" t="18994" r="11688" b="27422"/>
          <a:stretch/>
        </p:blipFill>
        <p:spPr>
          <a:xfrm>
            <a:off x="213456" y="175831"/>
            <a:ext cx="8823539" cy="433544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6E430A-9FBB-42AF-9419-2A66C9F8C66B}"/>
              </a:ext>
            </a:extLst>
          </p:cNvPr>
          <p:cNvSpPr/>
          <p:nvPr/>
        </p:nvSpPr>
        <p:spPr>
          <a:xfrm>
            <a:off x="1926077" y="3429000"/>
            <a:ext cx="856034" cy="10822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E845DA-C4F9-4060-AC07-FC404CC5BDFF}"/>
              </a:ext>
            </a:extLst>
          </p:cNvPr>
          <p:cNvSpPr/>
          <p:nvPr/>
        </p:nvSpPr>
        <p:spPr>
          <a:xfrm>
            <a:off x="310735" y="1927699"/>
            <a:ext cx="1080320" cy="27075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E0B3C9-EEB3-4748-9AA5-17A58FEC5836}"/>
              </a:ext>
            </a:extLst>
          </p:cNvPr>
          <p:cNvSpPr/>
          <p:nvPr/>
        </p:nvSpPr>
        <p:spPr>
          <a:xfrm>
            <a:off x="2068199" y="494490"/>
            <a:ext cx="1793682" cy="8673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21F46D-9512-43AC-B3B2-AC9388364B92}"/>
              </a:ext>
            </a:extLst>
          </p:cNvPr>
          <p:cNvSpPr txBox="1"/>
          <p:nvPr/>
        </p:nvSpPr>
        <p:spPr>
          <a:xfrm>
            <a:off x="4343074" y="3140679"/>
            <a:ext cx="245656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Department == ‘Payroll’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AAFE42-2A57-46CD-AD78-86A55626267E}"/>
              </a:ext>
            </a:extLst>
          </p:cNvPr>
          <p:cNvSpPr/>
          <p:nvPr/>
        </p:nvSpPr>
        <p:spPr>
          <a:xfrm>
            <a:off x="1926077" y="3970136"/>
            <a:ext cx="856034" cy="2512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E0BE51-650D-499E-95FB-CD136FED9D0A}"/>
              </a:ext>
            </a:extLst>
          </p:cNvPr>
          <p:cNvSpPr/>
          <p:nvPr/>
        </p:nvSpPr>
        <p:spPr>
          <a:xfrm>
            <a:off x="4343073" y="3190672"/>
            <a:ext cx="4100535" cy="217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779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3AE8F2-5521-430D-B84E-E2118F31C2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72" t="38014" r="2275" b="19575"/>
          <a:stretch/>
        </p:blipFill>
        <p:spPr>
          <a:xfrm>
            <a:off x="223737" y="194552"/>
            <a:ext cx="10408595" cy="36230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2F3965-A79B-4BA5-AC1B-E2D8F42A3E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15" t="68652" r="5378" b="18724"/>
          <a:stretch/>
        </p:blipFill>
        <p:spPr>
          <a:xfrm>
            <a:off x="311285" y="3900791"/>
            <a:ext cx="10321047" cy="11284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C58B3F8-13F9-44CE-B729-5574E76D2B7A}"/>
              </a:ext>
            </a:extLst>
          </p:cNvPr>
          <p:cNvSpPr/>
          <p:nvPr/>
        </p:nvSpPr>
        <p:spPr>
          <a:xfrm>
            <a:off x="223737" y="194552"/>
            <a:ext cx="10471431" cy="483464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76982D-C89F-4725-8D33-67EE2DE9D5B5}"/>
              </a:ext>
            </a:extLst>
          </p:cNvPr>
          <p:cNvSpPr/>
          <p:nvPr/>
        </p:nvSpPr>
        <p:spPr>
          <a:xfrm>
            <a:off x="4659549" y="194552"/>
            <a:ext cx="924128" cy="3307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E14931-F06B-4C1D-9B24-2E9F9B2778ED}"/>
              </a:ext>
            </a:extLst>
          </p:cNvPr>
          <p:cNvSpPr/>
          <p:nvPr/>
        </p:nvSpPr>
        <p:spPr>
          <a:xfrm>
            <a:off x="223736" y="2127114"/>
            <a:ext cx="10471431" cy="24643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5889B8-2038-407A-AFBF-7AA00415069D}"/>
              </a:ext>
            </a:extLst>
          </p:cNvPr>
          <p:cNvSpPr/>
          <p:nvPr/>
        </p:nvSpPr>
        <p:spPr>
          <a:xfrm>
            <a:off x="223735" y="3994825"/>
            <a:ext cx="10471431" cy="499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A2FA56-0C31-4E3F-B128-C707325AA65C}"/>
              </a:ext>
            </a:extLst>
          </p:cNvPr>
          <p:cNvSpPr/>
          <p:nvPr/>
        </p:nvSpPr>
        <p:spPr>
          <a:xfrm>
            <a:off x="226364" y="4824919"/>
            <a:ext cx="10471431" cy="19617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055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A279A3-6F3E-4321-B8D9-CC2CC06C3E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65" t="19149" r="9279" b="19433"/>
          <a:stretch/>
        </p:blipFill>
        <p:spPr>
          <a:xfrm>
            <a:off x="204280" y="165371"/>
            <a:ext cx="10379413" cy="563900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291BC9-7EAE-4774-AC42-3937C416D67D}"/>
              </a:ext>
            </a:extLst>
          </p:cNvPr>
          <p:cNvSpPr/>
          <p:nvPr/>
        </p:nvSpPr>
        <p:spPr>
          <a:xfrm>
            <a:off x="4402837" y="523673"/>
            <a:ext cx="2056330" cy="9743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2A74F9-42B7-4E06-813F-D7B0A6D0F6BE}"/>
              </a:ext>
            </a:extLst>
          </p:cNvPr>
          <p:cNvSpPr/>
          <p:nvPr/>
        </p:nvSpPr>
        <p:spPr>
          <a:xfrm>
            <a:off x="3728387" y="1856362"/>
            <a:ext cx="1135443" cy="2804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4289EF-1260-4650-9689-3E443BFEE3C3}"/>
              </a:ext>
            </a:extLst>
          </p:cNvPr>
          <p:cNvSpPr/>
          <p:nvPr/>
        </p:nvSpPr>
        <p:spPr>
          <a:xfrm>
            <a:off x="472864" y="4304490"/>
            <a:ext cx="10110829" cy="2804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237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AAD33B-05E4-466E-B438-A217CD12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" t="17163" r="63446" b="26383"/>
          <a:stretch/>
        </p:blipFill>
        <p:spPr>
          <a:xfrm>
            <a:off x="155640" y="155642"/>
            <a:ext cx="5622589" cy="581244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396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5AB06E-F01C-4BA1-A48B-F130C74702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42" t="19150" r="11584" b="37729"/>
          <a:stretch/>
        </p:blipFill>
        <p:spPr>
          <a:xfrm>
            <a:off x="214008" y="204281"/>
            <a:ext cx="9854119" cy="389551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54C98E-61CF-4AB0-9033-9396F2A897B9}"/>
              </a:ext>
            </a:extLst>
          </p:cNvPr>
          <p:cNvSpPr txBox="1"/>
          <p:nvPr/>
        </p:nvSpPr>
        <p:spPr>
          <a:xfrm>
            <a:off x="4819728" y="3218502"/>
            <a:ext cx="245656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Department == ‘Payroll’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9CC675-DAFB-4194-BC06-FAFC059D1EAF}"/>
              </a:ext>
            </a:extLst>
          </p:cNvPr>
          <p:cNvSpPr/>
          <p:nvPr/>
        </p:nvSpPr>
        <p:spPr>
          <a:xfrm>
            <a:off x="4819727" y="3268495"/>
            <a:ext cx="4100535" cy="217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B7B587-2570-4C6D-9C67-E2BA0C08AD2C}"/>
              </a:ext>
            </a:extLst>
          </p:cNvPr>
          <p:cNvSpPr txBox="1"/>
          <p:nvPr/>
        </p:nvSpPr>
        <p:spPr>
          <a:xfrm>
            <a:off x="4819728" y="3726649"/>
            <a:ext cx="245656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1400" dirty="0"/>
              <a:t>Department == ‘HR’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887AFA-6E53-46B1-AB32-E7177F81D628}"/>
              </a:ext>
            </a:extLst>
          </p:cNvPr>
          <p:cNvSpPr/>
          <p:nvPr/>
        </p:nvSpPr>
        <p:spPr>
          <a:xfrm>
            <a:off x="4819727" y="3776642"/>
            <a:ext cx="4100535" cy="217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0E12E0-890A-48C3-BAB8-ECABBEB306FA}"/>
              </a:ext>
            </a:extLst>
          </p:cNvPr>
          <p:cNvSpPr/>
          <p:nvPr/>
        </p:nvSpPr>
        <p:spPr>
          <a:xfrm>
            <a:off x="2123872" y="3786370"/>
            <a:ext cx="2516221" cy="217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FD35AF-6A07-4DAD-AF50-3FEEE4CEDD32}"/>
              </a:ext>
            </a:extLst>
          </p:cNvPr>
          <p:cNvSpPr/>
          <p:nvPr/>
        </p:nvSpPr>
        <p:spPr>
          <a:xfrm>
            <a:off x="2123872" y="3268495"/>
            <a:ext cx="2516221" cy="217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C4472F-E621-4C38-B1F6-B9F0E0BBEF21}"/>
              </a:ext>
            </a:extLst>
          </p:cNvPr>
          <p:cNvSpPr/>
          <p:nvPr/>
        </p:nvSpPr>
        <p:spPr>
          <a:xfrm>
            <a:off x="301558" y="1819072"/>
            <a:ext cx="1225685" cy="32101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41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A2BB73-C89D-44ED-80DD-66398CF5C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42" t="19291" r="32772" b="18297"/>
          <a:stretch/>
        </p:blipFill>
        <p:spPr>
          <a:xfrm>
            <a:off x="252918" y="204280"/>
            <a:ext cx="6955277" cy="577419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113FC63-71DA-4B06-9B7E-D68653B3DCF4}"/>
              </a:ext>
            </a:extLst>
          </p:cNvPr>
          <p:cNvSpPr/>
          <p:nvPr/>
        </p:nvSpPr>
        <p:spPr>
          <a:xfrm>
            <a:off x="2016869" y="3320322"/>
            <a:ext cx="1076528" cy="2497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98FF23-E27B-46BA-B2D5-557A064EEB11}"/>
              </a:ext>
            </a:extLst>
          </p:cNvPr>
          <p:cNvSpPr/>
          <p:nvPr/>
        </p:nvSpPr>
        <p:spPr>
          <a:xfrm>
            <a:off x="817126" y="1906623"/>
            <a:ext cx="680933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5B369A-9F8A-4217-AD18-C4A0598FF685}"/>
              </a:ext>
            </a:extLst>
          </p:cNvPr>
          <p:cNvSpPr/>
          <p:nvPr/>
        </p:nvSpPr>
        <p:spPr>
          <a:xfrm>
            <a:off x="4507149" y="547059"/>
            <a:ext cx="2020112" cy="9801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449224-9348-481A-B274-458F800F2217}"/>
              </a:ext>
            </a:extLst>
          </p:cNvPr>
          <p:cNvSpPr/>
          <p:nvPr/>
        </p:nvSpPr>
        <p:spPr>
          <a:xfrm>
            <a:off x="2091447" y="3686730"/>
            <a:ext cx="2577830" cy="2497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9190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E100D5-446E-4381-BC0D-7FF72D4B97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87" t="22411" r="3605" b="19007"/>
          <a:stretch/>
        </p:blipFill>
        <p:spPr>
          <a:xfrm>
            <a:off x="194553" y="155641"/>
            <a:ext cx="10272409" cy="491599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4645999-C2BA-46C4-BD42-63A642A0F983}"/>
              </a:ext>
            </a:extLst>
          </p:cNvPr>
          <p:cNvSpPr/>
          <p:nvPr/>
        </p:nvSpPr>
        <p:spPr>
          <a:xfrm>
            <a:off x="2791838" y="972765"/>
            <a:ext cx="1089497" cy="2853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E1AEB9-7A32-48AF-8328-326788D6C741}"/>
              </a:ext>
            </a:extLst>
          </p:cNvPr>
          <p:cNvSpPr/>
          <p:nvPr/>
        </p:nvSpPr>
        <p:spPr>
          <a:xfrm>
            <a:off x="476657" y="2406116"/>
            <a:ext cx="9990305" cy="7748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42871B-2EA8-49FF-94E5-BE3978D6CBC4}"/>
              </a:ext>
            </a:extLst>
          </p:cNvPr>
          <p:cNvSpPr/>
          <p:nvPr/>
        </p:nvSpPr>
        <p:spPr>
          <a:xfrm>
            <a:off x="476657" y="4867425"/>
            <a:ext cx="9990305" cy="20421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4B070D-C87A-40CB-9241-3DFE9609CDFF}"/>
              </a:ext>
            </a:extLst>
          </p:cNvPr>
          <p:cNvSpPr/>
          <p:nvPr/>
        </p:nvSpPr>
        <p:spPr>
          <a:xfrm>
            <a:off x="476656" y="3239313"/>
            <a:ext cx="9990305" cy="248055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794324-5B97-4A65-8A8E-8F06F276C52B}"/>
              </a:ext>
            </a:extLst>
          </p:cNvPr>
          <p:cNvSpPr/>
          <p:nvPr/>
        </p:nvSpPr>
        <p:spPr>
          <a:xfrm>
            <a:off x="3090154" y="1335929"/>
            <a:ext cx="791182" cy="2853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3C06E5-709A-4177-ACE0-BDD680E78E39}"/>
              </a:ext>
            </a:extLst>
          </p:cNvPr>
          <p:cNvSpPr/>
          <p:nvPr/>
        </p:nvSpPr>
        <p:spPr>
          <a:xfrm>
            <a:off x="4818435" y="1335928"/>
            <a:ext cx="791182" cy="28534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F1DFB7-B687-4089-B751-36BE1D619A44}"/>
              </a:ext>
            </a:extLst>
          </p:cNvPr>
          <p:cNvSpPr/>
          <p:nvPr/>
        </p:nvSpPr>
        <p:spPr>
          <a:xfrm>
            <a:off x="2149812" y="207346"/>
            <a:ext cx="1867711" cy="6875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00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73AA18-BE06-4220-904F-B424752169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78" t="22319" r="9360" b="18116"/>
          <a:stretch/>
        </p:blipFill>
        <p:spPr>
          <a:xfrm>
            <a:off x="179326" y="160717"/>
            <a:ext cx="9558061" cy="504282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8840103-2015-4B42-9080-6E459A8B8134}"/>
              </a:ext>
            </a:extLst>
          </p:cNvPr>
          <p:cNvSpPr/>
          <p:nvPr/>
        </p:nvSpPr>
        <p:spPr>
          <a:xfrm>
            <a:off x="4063412" y="226800"/>
            <a:ext cx="1867711" cy="68759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880093-D21D-447B-BE02-4C7444CA49BA}"/>
              </a:ext>
            </a:extLst>
          </p:cNvPr>
          <p:cNvSpPr/>
          <p:nvPr/>
        </p:nvSpPr>
        <p:spPr>
          <a:xfrm>
            <a:off x="3401430" y="986867"/>
            <a:ext cx="1089497" cy="2853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B8830D-C6F7-4814-93B9-AE2FD590C762}"/>
              </a:ext>
            </a:extLst>
          </p:cNvPr>
          <p:cNvSpPr/>
          <p:nvPr/>
        </p:nvSpPr>
        <p:spPr>
          <a:xfrm>
            <a:off x="165370" y="2445028"/>
            <a:ext cx="9572017" cy="8137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0A6954-4A9C-467D-A949-66C9DD013DC0}"/>
              </a:ext>
            </a:extLst>
          </p:cNvPr>
          <p:cNvSpPr/>
          <p:nvPr/>
        </p:nvSpPr>
        <p:spPr>
          <a:xfrm>
            <a:off x="165370" y="4922196"/>
            <a:ext cx="9572017" cy="281349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1C7608-E0DC-4B1B-8D7E-49050228E9C0}"/>
              </a:ext>
            </a:extLst>
          </p:cNvPr>
          <p:cNvSpPr/>
          <p:nvPr/>
        </p:nvSpPr>
        <p:spPr>
          <a:xfrm>
            <a:off x="165370" y="3258768"/>
            <a:ext cx="9572018" cy="22373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D83F56-0A44-43E7-A062-9135154604A6}"/>
              </a:ext>
            </a:extLst>
          </p:cNvPr>
          <p:cNvSpPr/>
          <p:nvPr/>
        </p:nvSpPr>
        <p:spPr>
          <a:xfrm>
            <a:off x="3064207" y="1375669"/>
            <a:ext cx="791182" cy="28534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2976D4-4600-4C8D-87A5-8FF1BB29BE02}"/>
              </a:ext>
            </a:extLst>
          </p:cNvPr>
          <p:cNvSpPr/>
          <p:nvPr/>
        </p:nvSpPr>
        <p:spPr>
          <a:xfrm>
            <a:off x="4818433" y="1369112"/>
            <a:ext cx="791182" cy="285343"/>
          </a:xfrm>
          <a:prstGeom prst="rect">
            <a:avLst/>
          </a:prstGeom>
          <a:noFill/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98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15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15</cp:revision>
  <dcterms:created xsi:type="dcterms:W3CDTF">2023-02-19T14:06:00Z</dcterms:created>
  <dcterms:modified xsi:type="dcterms:W3CDTF">2023-02-21T12:57:22Z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2023-02-19T14:06:00Z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34c884ff-8868-4f94-9cd8-5c39d7bdb7a6</vt:lpwstr>
  </property>
  <property fmtid="{D5CDD505-2E9C-101B-9397-08002B2CF9AE}" pid="8" name="MSIP_Label_19540963-e559-4020-8a90-fe8a502c2801_ContentBits">
    <vt:lpwstr>0</vt:lpwstr>
  </property>
</Properties>
</file>

<file path=docProps/thumbnail.jpeg>
</file>